
<file path=[Content_Types].xml><?xml version="1.0" encoding="utf-8"?>
<Types xmlns="http://schemas.openxmlformats.org/package/2006/content-types">
  <Default Extension="gif" ContentType="image/gi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8" r:id="rId31"/>
    <p:sldId id="286" r:id="rId32"/>
    <p:sldId id="287"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8"/>
  </p:normalViewPr>
  <p:slideViewPr>
    <p:cSldViewPr snapToGrid="0" snapToObjects="1">
      <p:cViewPr varScale="1">
        <p:scale>
          <a:sx n="109" d="100"/>
          <a:sy n="109" d="100"/>
        </p:scale>
        <p:origin x="172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713939-88D8-854D-82DB-130F3863497B}" type="datetimeFigureOut">
              <a:rPr lang="en-US" smtClean="0"/>
              <a:pPr/>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E4721-8C5B-3444-A0A2-A4D81E056B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713939-88D8-854D-82DB-130F3863497B}" type="datetimeFigureOut">
              <a:rPr lang="en-US" smtClean="0"/>
              <a:pPr/>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E4721-8C5B-3444-A0A2-A4D81E056B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713939-88D8-854D-82DB-130F3863497B}" type="datetimeFigureOut">
              <a:rPr lang="en-US" smtClean="0"/>
              <a:pPr/>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E4721-8C5B-3444-A0A2-A4D81E056B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713939-88D8-854D-82DB-130F3863497B}" type="datetimeFigureOut">
              <a:rPr lang="en-US" smtClean="0"/>
              <a:pPr/>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E4721-8C5B-3444-A0A2-A4D81E056BE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13939-88D8-854D-82DB-130F3863497B}" type="datetimeFigureOut">
              <a:rPr lang="en-US" smtClean="0"/>
              <a:pPr/>
              <a:t>6/29/19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E4721-8C5B-3444-A0A2-A4D81E056B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713939-88D8-854D-82DB-130F3863497B}" type="datetimeFigureOut">
              <a:rPr lang="en-US" smtClean="0"/>
              <a:pPr/>
              <a:t>6/29/19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E4721-8C5B-3444-A0A2-A4D81E056B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713939-88D8-854D-82DB-130F3863497B}" type="datetimeFigureOut">
              <a:rPr lang="en-US" smtClean="0"/>
              <a:pPr/>
              <a:t>6/29/19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8E4721-8C5B-3444-A0A2-A4D81E056B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713939-88D8-854D-82DB-130F3863497B}" type="datetimeFigureOut">
              <a:rPr lang="en-US" smtClean="0"/>
              <a:pPr/>
              <a:t>6/29/19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8E4721-8C5B-3444-A0A2-A4D81E056B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13939-88D8-854D-82DB-130F3863497B}" type="datetimeFigureOut">
              <a:rPr lang="en-US" smtClean="0"/>
              <a:pPr/>
              <a:t>6/29/19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8E4721-8C5B-3444-A0A2-A4D81E056B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713939-88D8-854D-82DB-130F3863497B}" type="datetimeFigureOut">
              <a:rPr lang="en-US" smtClean="0"/>
              <a:pPr/>
              <a:t>6/29/19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E4721-8C5B-3444-A0A2-A4D81E056B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713939-88D8-854D-82DB-130F3863497B}" type="datetimeFigureOut">
              <a:rPr lang="en-US" smtClean="0"/>
              <a:pPr/>
              <a:t>6/29/19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E4721-8C5B-3444-A0A2-A4D81E056B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13939-88D8-854D-82DB-130F3863497B}" type="datetimeFigureOut">
              <a:rPr lang="en-US" smtClean="0"/>
              <a:pPr/>
              <a:t>6/29/19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E4721-8C5B-3444-A0A2-A4D81E056B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noAutofit/>
          </a:bodyPr>
          <a:lstStyle/>
          <a:p>
            <a:r>
              <a:rPr lang="en-US" sz="7200" i="1" dirty="0">
                <a:solidFill>
                  <a:schemeClr val="tx2">
                    <a:lumMod val="10000"/>
                    <a:lumOff val="90000"/>
                  </a:schemeClr>
                </a:solidFill>
                <a:effectLst>
                  <a:outerShdw blurRad="50800" dist="63500" dir="2700000">
                    <a:srgbClr val="000000">
                      <a:alpha val="43000"/>
                    </a:srgbClr>
                  </a:outerShdw>
                </a:effectLst>
              </a:rPr>
              <a:t>Thanksgiving in America</a:t>
            </a:r>
            <a:endParaRPr lang="en-US" sz="7200" i="1" dirty="0">
              <a:solidFill>
                <a:schemeClr val="tx2">
                  <a:lumMod val="10000"/>
                  <a:lumOff val="90000"/>
                </a:schemeClr>
              </a:solidFill>
              <a:effectLst>
                <a:outerShdw blurRad="50800" dist="114300" dir="2700000">
                  <a:srgbClr val="000000">
                    <a:alpha val="43000"/>
                  </a:srgbClr>
                </a:outerShdw>
              </a:effectLst>
            </a:endParaRPr>
          </a:p>
        </p:txBody>
      </p:sp>
      <p:sp>
        <p:nvSpPr>
          <p:cNvPr id="3" name="Subtitle 2"/>
          <p:cNvSpPr>
            <a:spLocks noGrp="1"/>
          </p:cNvSpPr>
          <p:nvPr>
            <p:ph type="subTitle" idx="1"/>
          </p:nvPr>
        </p:nvSpPr>
        <p:spPr>
          <a:xfrm>
            <a:off x="1371600" y="3886200"/>
            <a:ext cx="6400800" cy="1752600"/>
          </a:xfrm>
        </p:spPr>
        <p:txBody>
          <a:bodyPr/>
          <a:lstStyle/>
          <a:p>
            <a:endParaRPr lang="en-US" dirty="0"/>
          </a:p>
        </p:txBody>
      </p:sp>
      <p:pic>
        <p:nvPicPr>
          <p:cNvPr id="5" name="Picture 4" descr="LoveWorks-Nov.jpg"/>
          <p:cNvPicPr>
            <a:picLocks noChangeAspect="1"/>
          </p:cNvPicPr>
          <p:nvPr/>
        </p:nvPicPr>
        <p:blipFill>
          <a:blip r:embed="rId2">
            <a:alphaModFix amt="74000"/>
          </a:blip>
          <a:stretch>
            <a:fillRect/>
          </a:stretch>
        </p:blipFill>
        <p:spPr>
          <a:xfrm>
            <a:off x="863600" y="2616200"/>
            <a:ext cx="7353300" cy="3835400"/>
          </a:xfrm>
          <a:prstGeom prst="rect">
            <a:avLst/>
          </a:prstGeom>
          <a:effectLst>
            <a:outerShdw blurRad="50800" dist="304800" dir="2700000" algn="tl" rotWithShape="0">
              <a:srgbClr val="000000">
                <a:alpha val="43000"/>
              </a:srgbClr>
            </a:outerShdw>
            <a:softEdge rad="1397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First Winter in America</a:t>
            </a:r>
          </a:p>
        </p:txBody>
      </p:sp>
      <p:pic>
        <p:nvPicPr>
          <p:cNvPr id="6" name="Content Placeholder 5" descr="1620_1641_lrg_fullsize.jpg"/>
          <p:cNvPicPr>
            <a:picLocks noGrp="1" noChangeAspect="1"/>
          </p:cNvPicPr>
          <p:nvPr>
            <p:ph idx="1"/>
          </p:nvPr>
        </p:nvPicPr>
        <p:blipFill>
          <a:blip r:embed="rId2"/>
          <a:srcRect l="-6067" r="-6067"/>
          <a:stretch>
            <a:fillRect/>
          </a:stretch>
        </p:blipFill>
        <p:spPr>
          <a:effectLst>
            <a:outerShdw blurRad="50800" dist="279400" dir="2700000" algn="tl" rotWithShape="0">
              <a:srgbClr val="000000">
                <a:alpha val="43000"/>
              </a:srgbClr>
            </a:outerShdw>
            <a:softEdge rad="508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Pilgrims and Native Americans</a:t>
            </a:r>
          </a:p>
        </p:txBody>
      </p:sp>
      <p:pic>
        <p:nvPicPr>
          <p:cNvPr id="4" name="Content Placeholder 3" descr="Pilgrims-and-Indians.jpg"/>
          <p:cNvPicPr>
            <a:picLocks noGrp="1" noChangeAspect="1"/>
          </p:cNvPicPr>
          <p:nvPr>
            <p:ph idx="1"/>
          </p:nvPr>
        </p:nvPicPr>
        <p:blipFill>
          <a:blip r:embed="rId2"/>
          <a:srcRect l="-4549" r="-4549"/>
          <a:stretch>
            <a:fillRect/>
          </a:stretch>
        </p:blipFill>
        <p:spPr>
          <a:effectLst>
            <a:outerShdw blurRad="50800" dist="330200" dir="2700000" algn="tl" rotWithShape="0">
              <a:srgbClr val="000000">
                <a:alpha val="43000"/>
              </a:srgbClr>
            </a:outerShdw>
            <a:softEdge rad="381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Pilgrims in America</a:t>
            </a:r>
          </a:p>
        </p:txBody>
      </p:sp>
      <p:pic>
        <p:nvPicPr>
          <p:cNvPr id="4" name="Content Placeholder 3" descr="1620_1641_med_fullsize.jpg"/>
          <p:cNvPicPr>
            <a:picLocks noGrp="1" noChangeAspect="1"/>
          </p:cNvPicPr>
          <p:nvPr>
            <p:ph idx="1"/>
          </p:nvPr>
        </p:nvPicPr>
        <p:blipFill>
          <a:blip r:embed="rId2"/>
          <a:srcRect l="-3919" r="-3919"/>
          <a:stretch>
            <a:fillRect/>
          </a:stretch>
        </p:blipFill>
        <p:spPr>
          <a:effectLst>
            <a:outerShdw blurRad="50800" dist="215900" dir="2700000" algn="tl" rotWithShape="0">
              <a:srgbClr val="000000">
                <a:alpha val="43000"/>
              </a:srgbClr>
            </a:outerShdw>
            <a:softEdge rad="508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Thanksgiving</a:t>
            </a:r>
          </a:p>
        </p:txBody>
      </p:sp>
      <p:pic>
        <p:nvPicPr>
          <p:cNvPr id="4" name="Content Placeholder 3" descr="Thanksgiving-Brownscombe.jpg"/>
          <p:cNvPicPr>
            <a:picLocks noGrp="1" noChangeAspect="1"/>
          </p:cNvPicPr>
          <p:nvPr>
            <p:ph idx="1"/>
          </p:nvPr>
        </p:nvPicPr>
        <p:blipFill>
          <a:blip r:embed="rId2"/>
          <a:srcRect l="-6216" r="-6216"/>
          <a:stretch>
            <a:fillRect/>
          </a:stretch>
        </p:blipFill>
        <p:spPr>
          <a:effectLst>
            <a:outerShdw blurRad="50800" dist="254000" dir="2700000" algn="tl" rotWithShape="0">
              <a:srgbClr val="000000">
                <a:alpha val="43000"/>
              </a:srgbClr>
            </a:outerShdw>
            <a:softEdge rad="381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Three-day Celebration</a:t>
            </a:r>
          </a:p>
        </p:txBody>
      </p:sp>
      <p:pic>
        <p:nvPicPr>
          <p:cNvPr id="6" name="Content Placeholder 5" descr="The_First_Thanksgiving_cph.3g04961.jpg"/>
          <p:cNvPicPr>
            <a:picLocks noGrp="1" noChangeAspect="1"/>
          </p:cNvPicPr>
          <p:nvPr>
            <p:ph idx="1"/>
          </p:nvPr>
        </p:nvPicPr>
        <p:blipFill>
          <a:blip r:embed="rId2"/>
          <a:srcRect l="-8007" r="-8007"/>
          <a:stretch>
            <a:fillRect/>
          </a:stretch>
        </p:blipFill>
        <p:spPr>
          <a:effectLst>
            <a:outerShdw blurRad="50800" dist="190500" dir="2700000" algn="tl" rotWithShape="0">
              <a:srgbClr val="000000">
                <a:alpha val="43000"/>
              </a:srgbClr>
            </a:outerShdw>
            <a:softEdge rad="63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Menu</a:t>
            </a:r>
          </a:p>
        </p:txBody>
      </p:sp>
      <p:pic>
        <p:nvPicPr>
          <p:cNvPr id="5" name="Content Placeholder 4" descr="Ask-an-Expert-First-Thanksgiving-631.jpg__800x600_q85_crop.jpg"/>
          <p:cNvPicPr>
            <a:picLocks noGrp="1" noChangeAspect="1"/>
          </p:cNvPicPr>
          <p:nvPr>
            <p:ph idx="1"/>
          </p:nvPr>
        </p:nvPicPr>
        <p:blipFill>
          <a:blip r:embed="rId2"/>
          <a:srcRect t="-7838" b="-7838"/>
          <a:stretch>
            <a:fillRect/>
          </a:stretch>
        </p:blipFill>
        <p:spPr>
          <a:effectLst>
            <a:outerShdw blurRad="50800" dist="279400" dir="2700000" algn="tl" rotWithShape="0">
              <a:srgbClr val="000000">
                <a:alpha val="43000"/>
              </a:srgbClr>
            </a:outerShdw>
            <a:softEdge rad="508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Turkey</a:t>
            </a:r>
          </a:p>
        </p:txBody>
      </p:sp>
      <p:pic>
        <p:nvPicPr>
          <p:cNvPr id="4" name="Content Placeholder 3" descr="Wild-Turkey-2011-06-10.JPG"/>
          <p:cNvPicPr>
            <a:picLocks noGrp="1" noChangeAspect="1"/>
          </p:cNvPicPr>
          <p:nvPr>
            <p:ph idx="1"/>
          </p:nvPr>
        </p:nvPicPr>
        <p:blipFill>
          <a:blip r:embed="rId2"/>
          <a:srcRect l="-18009" r="-18009"/>
          <a:stretch>
            <a:fillRect/>
          </a:stretch>
        </p:blipFill>
        <p:spPr>
          <a:effectLst>
            <a:outerShdw blurRad="50800" dist="254000" dir="2700000" algn="tl" rotWithShape="0">
              <a:srgbClr val="000000">
                <a:alpha val="43000"/>
              </a:srgbClr>
            </a:outerShdw>
            <a:softEdge rad="508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Deer</a:t>
            </a:r>
          </a:p>
        </p:txBody>
      </p:sp>
      <p:pic>
        <p:nvPicPr>
          <p:cNvPr id="4" name="Content Placeholder 3" descr="whitetail-deer-horiz-ohio-2011-apjpg-1cbf71e2c48af434.jpg"/>
          <p:cNvPicPr>
            <a:picLocks noGrp="1" noChangeAspect="1"/>
          </p:cNvPicPr>
          <p:nvPr>
            <p:ph idx="1"/>
          </p:nvPr>
        </p:nvPicPr>
        <p:blipFill>
          <a:blip r:embed="rId2"/>
          <a:srcRect l="-20663" r="-20663"/>
          <a:stretch>
            <a:fillRect/>
          </a:stretch>
        </p:blipFill>
        <p:spPr>
          <a:effectLst>
            <a:outerShdw blurRad="50800" dist="254000" dir="2700000" algn="tl" rotWithShape="0">
              <a:srgbClr val="000000">
                <a:alpha val="43000"/>
              </a:srgbClr>
            </a:outerShdw>
            <a:softEdge rad="381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a:t>
            </a:r>
          </a:p>
        </p:txBody>
      </p:sp>
      <p:pic>
        <p:nvPicPr>
          <p:cNvPr id="4" name="Content Placeholder 3" descr="Gadus_morhua_Cod-2b-Atlanterhavsparken-Norway.JPG"/>
          <p:cNvPicPr>
            <a:picLocks noGrp="1" noChangeAspect="1"/>
          </p:cNvPicPr>
          <p:nvPr>
            <p:ph idx="1"/>
          </p:nvPr>
        </p:nvPicPr>
        <p:blipFill>
          <a:blip r:embed="rId2"/>
          <a:srcRect l="-315" r="-315"/>
          <a:stretch>
            <a:fillRect/>
          </a:stretch>
        </p:blipFill>
        <p:spPr>
          <a:effectLst>
            <a:outerShdw blurRad="50800" dist="254000" dir="2700000" algn="tl" rotWithShape="0">
              <a:srgbClr val="000000">
                <a:alpha val="43000"/>
              </a:srgbClr>
            </a:outerShdw>
            <a:softEdge rad="508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Lobster</a:t>
            </a:r>
          </a:p>
        </p:txBody>
      </p:sp>
      <p:pic>
        <p:nvPicPr>
          <p:cNvPr id="4" name="Content Placeholder 3" descr="lobster.jpeg"/>
          <p:cNvPicPr>
            <a:picLocks noGrp="1" noChangeAspect="1"/>
          </p:cNvPicPr>
          <p:nvPr>
            <p:ph idx="1"/>
          </p:nvPr>
        </p:nvPicPr>
        <p:blipFill>
          <a:blip r:embed="rId2"/>
          <a:srcRect l="-14692" r="-14692"/>
          <a:stretch>
            <a:fillRect/>
          </a:stretch>
        </p:blipFill>
        <p:spPr>
          <a:effectLst>
            <a:outerShdw blurRad="50800" dist="304800" dir="2700000" algn="tl" rotWithShape="0">
              <a:srgbClr val="000000">
                <a:alpha val="43000"/>
              </a:srgbClr>
            </a:outerShdw>
            <a:softEdge rad="63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394 years ago the Pilgrims sailed to America</a:t>
            </a:r>
          </a:p>
        </p:txBody>
      </p:sp>
      <p:pic>
        <p:nvPicPr>
          <p:cNvPr id="6" name="Content Placeholder 5" descr="Robert Walter Weir-823627.jpg"/>
          <p:cNvPicPr>
            <a:picLocks noGrp="1" noChangeAspect="1"/>
          </p:cNvPicPr>
          <p:nvPr>
            <p:ph idx="1"/>
          </p:nvPr>
        </p:nvPicPr>
        <p:blipFill>
          <a:blip r:embed="rId2"/>
          <a:srcRect l="-10800" r="-10800"/>
          <a:stretch>
            <a:fillRect/>
          </a:stretch>
        </p:blipFill>
        <p:spPr>
          <a:xfrm>
            <a:off x="673100" y="1600200"/>
            <a:ext cx="8229600" cy="4525963"/>
          </a:xfrm>
          <a:effectLst>
            <a:outerShdw blurRad="50800" dist="215900" dir="2700000" algn="tl" rotWithShape="0">
              <a:srgbClr val="000000">
                <a:alpha val="43000"/>
              </a:srgbClr>
            </a:outerShdw>
            <a:softEdge rad="63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Clams and Mussels</a:t>
            </a:r>
          </a:p>
        </p:txBody>
      </p:sp>
      <p:pic>
        <p:nvPicPr>
          <p:cNvPr id="4" name="Content Placeholder 3" descr="DSC_0124.JPG"/>
          <p:cNvPicPr>
            <a:picLocks noGrp="1" noChangeAspect="1"/>
          </p:cNvPicPr>
          <p:nvPr>
            <p:ph idx="1"/>
          </p:nvPr>
        </p:nvPicPr>
        <p:blipFill>
          <a:blip r:embed="rId2"/>
          <a:srcRect l="-10629" r="-10629"/>
          <a:stretch>
            <a:fillRect/>
          </a:stretch>
        </p:blipFill>
        <p:spPr>
          <a:effectLst>
            <a:outerShdw blurRad="50800" dist="304800" dir="2700000" algn="tl" rotWithShape="0">
              <a:srgbClr val="000000">
                <a:alpha val="43000"/>
              </a:srgbClr>
            </a:outerShdw>
            <a:softEdge rad="508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Harvest</a:t>
            </a:r>
          </a:p>
        </p:txBody>
      </p:sp>
      <p:pic>
        <p:nvPicPr>
          <p:cNvPr id="4" name="Content Placeholder 3" descr="wheat-field-landscape-picture_1920x1200_79602.jpg"/>
          <p:cNvPicPr>
            <a:picLocks noGrp="1" noChangeAspect="1"/>
          </p:cNvPicPr>
          <p:nvPr>
            <p:ph idx="1"/>
          </p:nvPr>
        </p:nvPicPr>
        <p:blipFill>
          <a:blip r:embed="rId2"/>
          <a:srcRect l="-6822" r="-6822"/>
          <a:stretch>
            <a:fillRect/>
          </a:stretch>
        </p:blipFill>
        <p:spPr>
          <a:effectLst>
            <a:outerShdw blurRad="50800" dist="279400" dir="2700000" algn="tl" rotWithShape="0">
              <a:srgbClr val="000000">
                <a:alpha val="43000"/>
              </a:srgbClr>
            </a:outerShdw>
            <a:softEdge rad="508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a:t>
            </a:r>
          </a:p>
        </p:txBody>
      </p:sp>
      <p:pic>
        <p:nvPicPr>
          <p:cNvPr id="4" name="Content Placeholder 3" descr="fresh-sweet-corn.jpg"/>
          <p:cNvPicPr>
            <a:picLocks noGrp="1" noChangeAspect="1"/>
          </p:cNvPicPr>
          <p:nvPr>
            <p:ph idx="1"/>
          </p:nvPr>
        </p:nvPicPr>
        <p:blipFill>
          <a:blip r:embed="rId2"/>
          <a:srcRect l="-18187" r="-18187"/>
          <a:stretch>
            <a:fillRect/>
          </a:stretch>
        </p:blipFill>
        <p:spPr>
          <a:effectLst>
            <a:outerShdw blurRad="50800" dist="304800" dir="2700000" algn="tl" rotWithShape="0">
              <a:srgbClr val="000000">
                <a:alpha val="43000"/>
              </a:srgbClr>
            </a:outerShdw>
            <a:softEdge rad="508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Walnuts</a:t>
            </a:r>
          </a:p>
        </p:txBody>
      </p:sp>
      <p:pic>
        <p:nvPicPr>
          <p:cNvPr id="4" name="Content Placeholder 3" descr="walnuts-in-shell-partially-in-shell-and-shelled.jpg"/>
          <p:cNvPicPr>
            <a:picLocks noGrp="1" noChangeAspect="1"/>
          </p:cNvPicPr>
          <p:nvPr>
            <p:ph idx="1"/>
          </p:nvPr>
        </p:nvPicPr>
        <p:blipFill>
          <a:blip r:embed="rId2"/>
          <a:srcRect l="-2276" r="-2276"/>
          <a:stretch>
            <a:fillRect/>
          </a:stretch>
        </p:blipFill>
        <p:spPr>
          <a:effectLst>
            <a:outerShdw blurRad="50800" dist="304800" dir="2700000" algn="tl" rotWithShape="0">
              <a:srgbClr val="000000">
                <a:alpha val="43000"/>
              </a:srgbClr>
            </a:outerShdw>
            <a:softEdge rad="508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Chestnuts</a:t>
            </a:r>
          </a:p>
        </p:txBody>
      </p:sp>
      <p:pic>
        <p:nvPicPr>
          <p:cNvPr id="4" name="Content Placeholder 3" descr="Chestnut3.JPG"/>
          <p:cNvPicPr>
            <a:picLocks noGrp="1" noChangeAspect="1"/>
          </p:cNvPicPr>
          <p:nvPr>
            <p:ph idx="1"/>
          </p:nvPr>
        </p:nvPicPr>
        <p:blipFill>
          <a:blip r:embed="rId2"/>
          <a:srcRect l="-21425" r="-21425"/>
          <a:stretch>
            <a:fillRect/>
          </a:stretch>
        </p:blipFill>
        <p:spPr>
          <a:effectLst>
            <a:outerShdw blurRad="50800" dist="279400" dir="2700000" algn="tl" rotWithShape="0">
              <a:srgbClr val="000000">
                <a:alpha val="43000"/>
              </a:srgbClr>
            </a:outerShdw>
            <a:softEdge rad="381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Raspberries</a:t>
            </a:r>
          </a:p>
        </p:txBody>
      </p:sp>
      <p:pic>
        <p:nvPicPr>
          <p:cNvPr id="4" name="Content Placeholder 3" descr="1.2_Raspberry_Hero_0.jpg"/>
          <p:cNvPicPr>
            <a:picLocks noGrp="1" noChangeAspect="1"/>
          </p:cNvPicPr>
          <p:nvPr>
            <p:ph idx="1"/>
          </p:nvPr>
        </p:nvPicPr>
        <p:blipFill>
          <a:blip r:embed="rId2"/>
          <a:srcRect l="-10637" r="-10637"/>
          <a:stretch>
            <a:fillRect/>
          </a:stretch>
        </p:blipFill>
        <p:spPr>
          <a:effectLst>
            <a:outerShdw blurRad="50800" dist="304800" dir="2700000" algn="tl" rotWithShape="0">
              <a:srgbClr val="000000">
                <a:alpha val="43000"/>
              </a:srgbClr>
            </a:outerShdw>
            <a:softEdge rad="508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Strawberries</a:t>
            </a:r>
          </a:p>
        </p:txBody>
      </p:sp>
      <p:pic>
        <p:nvPicPr>
          <p:cNvPr id="4" name="Content Placeholder 3" descr="8826471-strawberries-background.jpg"/>
          <p:cNvPicPr>
            <a:picLocks noGrp="1" noChangeAspect="1"/>
          </p:cNvPicPr>
          <p:nvPr>
            <p:ph idx="1"/>
          </p:nvPr>
        </p:nvPicPr>
        <p:blipFill>
          <a:blip r:embed="rId2"/>
          <a:srcRect l="-6822" r="-6822"/>
          <a:stretch>
            <a:fillRect/>
          </a:stretch>
        </p:blipFill>
        <p:spPr>
          <a:effectLst>
            <a:outerShdw blurRad="50800" dist="304800" dir="2700000" algn="tl" rotWithShape="0">
              <a:srgbClr val="000000">
                <a:alpha val="43000"/>
              </a:srgbClr>
            </a:outerShdw>
            <a:softEdge rad="508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 in America</a:t>
            </a:r>
          </a:p>
        </p:txBody>
      </p:sp>
      <p:pic>
        <p:nvPicPr>
          <p:cNvPr id="6" name="Content Placeholder 5" descr="thanksgiving-day-prayer.jpg"/>
          <p:cNvPicPr>
            <a:picLocks noGrp="1" noChangeAspect="1"/>
          </p:cNvPicPr>
          <p:nvPr>
            <p:ph idx="1"/>
          </p:nvPr>
        </p:nvPicPr>
        <p:blipFill>
          <a:blip r:embed="rId2"/>
          <a:srcRect l="-4080" r="-4080"/>
          <a:stretch>
            <a:fillRect/>
          </a:stretch>
        </p:blipFill>
        <p:spPr>
          <a:effectLst>
            <a:outerShdw blurRad="50800" dist="304800" dir="2700000" algn="tl" rotWithShape="0">
              <a:srgbClr val="000000">
                <a:alpha val="43000"/>
              </a:srgbClr>
            </a:outerShdw>
            <a:softEdge rad="508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Parades</a:t>
            </a:r>
          </a:p>
        </p:txBody>
      </p:sp>
      <p:pic>
        <p:nvPicPr>
          <p:cNvPr id="4" name="Content Placeholder 3" descr="macys-thanksgiving-parade-hed-2012.jpg"/>
          <p:cNvPicPr>
            <a:picLocks noGrp="1" noChangeAspect="1"/>
          </p:cNvPicPr>
          <p:nvPr>
            <p:ph idx="1"/>
          </p:nvPr>
        </p:nvPicPr>
        <p:blipFill>
          <a:blip r:embed="rId2"/>
          <a:srcRect l="-1175" r="-1175"/>
          <a:stretch>
            <a:fillRect/>
          </a:stretch>
        </p:blipFill>
        <p:spPr>
          <a:effectLst>
            <a:outerShdw blurRad="50800" dist="304800" dir="2700000" algn="tl" rotWithShape="0">
              <a:srgbClr val="000000">
                <a:alpha val="43000"/>
              </a:srgbClr>
            </a:outerShdw>
            <a:softEdge rad="508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Football</a:t>
            </a:r>
          </a:p>
        </p:txBody>
      </p:sp>
      <p:pic>
        <p:nvPicPr>
          <p:cNvPr id="10" name="Content Placeholder 9" descr="hi-res-156661160_crop_exact.jpg"/>
          <p:cNvPicPr>
            <a:picLocks noGrp="1" noChangeAspect="1"/>
          </p:cNvPicPr>
          <p:nvPr>
            <p:ph idx="1"/>
          </p:nvPr>
        </p:nvPicPr>
        <p:blipFill>
          <a:blip r:embed="rId2"/>
          <a:srcRect l="-40915" r="-40915"/>
          <a:stretch>
            <a:fillRect/>
          </a:stretch>
        </p:blipFill>
        <p:spPr>
          <a:effectLst>
            <a:outerShdw blurRad="50800" dist="304800" dir="2700000" algn="tl" rotWithShape="0">
              <a:srgbClr val="000000">
                <a:alpha val="43000"/>
              </a:srgbClr>
            </a:outerShdw>
            <a:softEdge rad="508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They were in search of a new life</a:t>
            </a:r>
          </a:p>
        </p:txBody>
      </p:sp>
      <p:pic>
        <p:nvPicPr>
          <p:cNvPr id="6" name="Content Placeholder 5" descr="who-are-the-pilgrims_23b0eff7-1257-44f4-a1bc-c0de94af4159.jpg"/>
          <p:cNvPicPr>
            <a:picLocks noGrp="1" noChangeAspect="1"/>
          </p:cNvPicPr>
          <p:nvPr>
            <p:ph idx="1"/>
          </p:nvPr>
        </p:nvPicPr>
        <p:blipFill>
          <a:blip r:embed="rId2"/>
          <a:srcRect l="-1172" r="-1172"/>
          <a:stretch>
            <a:fillRect/>
          </a:stretch>
        </p:blipFill>
        <p:spPr>
          <a:effectLst>
            <a:outerShdw blurRad="50800" dist="279400" dir="2700000" algn="tl" rotWithShape="0">
              <a:srgbClr val="000000">
                <a:alpha val="43000"/>
              </a:srgbClr>
            </a:outerShdw>
            <a:softEdge rad="762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First Thanksgiving</a:t>
            </a:r>
          </a:p>
        </p:txBody>
      </p:sp>
      <p:pic>
        <p:nvPicPr>
          <p:cNvPr id="4" name="Content Placeholder 3" descr="Thanksgiving-Brownscombe.jpg"/>
          <p:cNvPicPr>
            <a:picLocks noGrp="1" noChangeAspect="1"/>
          </p:cNvPicPr>
          <p:nvPr>
            <p:ph idx="1"/>
          </p:nvPr>
        </p:nvPicPr>
        <p:blipFill>
          <a:blip r:embed="rId2"/>
          <a:srcRect l="-6216" r="-6216"/>
          <a:stretch>
            <a:fillRect/>
          </a:stretch>
        </p:blipFill>
        <p:spPr>
          <a:effectLst>
            <a:outerShdw blurRad="50800" dist="304800" dir="2700000" algn="tl" rotWithShape="0">
              <a:srgbClr val="000000">
                <a:alpha val="43000"/>
              </a:srgbClr>
            </a:outerShdw>
            <a:softEdge rad="508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Abraham Lincoln’s Thanksgiving Day Proclamation of 1863</a:t>
            </a:r>
          </a:p>
        </p:txBody>
      </p:sp>
      <p:pic>
        <p:nvPicPr>
          <p:cNvPr id="4" name="Content Placeholder 3" descr="Abraham_Lincoln_November_1863.jpg"/>
          <p:cNvPicPr>
            <a:picLocks noGrp="1" noChangeAspect="1"/>
          </p:cNvPicPr>
          <p:nvPr>
            <p:ph idx="1"/>
          </p:nvPr>
        </p:nvPicPr>
        <p:blipFill>
          <a:blip r:embed="rId2"/>
          <a:srcRect l="-62211" r="-62211"/>
          <a:stretch>
            <a:fillRect/>
          </a:stretch>
        </p:blipFill>
        <p:spPr>
          <a:effectLst>
            <a:outerShdw blurRad="50800" dist="304800" dir="2700000" algn="tl" rotWithShape="0">
              <a:srgbClr val="000000">
                <a:alpha val="43000"/>
              </a:srgbClr>
            </a:outerShdw>
            <a:softEdge rad="508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6265862"/>
          </a:xfrm>
        </p:spPr>
        <p:txBody>
          <a:bodyPr>
            <a:normAutofit fontScale="92500" lnSpcReduction="10000"/>
          </a:bodyPr>
          <a:lstStyle/>
          <a:p>
            <a:pPr>
              <a:buNone/>
            </a:pPr>
            <a:r>
              <a:rPr lang="en-US" dirty="0">
                <a:solidFill>
                  <a:schemeClr val="bg1"/>
                </a:solidFill>
                <a:effectLst>
                  <a:outerShdw blurRad="50800" dist="63500" dir="2700000">
                    <a:srgbClr val="000000">
                      <a:alpha val="43000"/>
                    </a:srgbClr>
                  </a:outerShdw>
                </a:effectLst>
              </a:rPr>
              <a:t>“</a:t>
            </a:r>
            <a:r>
              <a:rPr lang="en-US" dirty="0">
                <a:solidFill>
                  <a:schemeClr val="bg1"/>
                </a:solidFill>
                <a:effectLst>
                  <a:outerShdw blurRad="50800" dist="114300" dir="2700000">
                    <a:srgbClr val="000000">
                      <a:alpha val="43000"/>
                    </a:srgbClr>
                  </a:outerShdw>
                </a:effectLst>
              </a:rPr>
              <a:t>…announced in the Holy Scriptures and proven by all history, that those nations are blessed whose God is the Lord… But we have forgotten God.  We have forgotten the gracious hand, which preserved us in peace and multiplied and enriched and strengthened us, and we have vainly imagined, by the deceitfulness of our hearts, that all these blessings were produced by some superior wisdom and virtue of our own… It has seemed to me fit and proper that God should be solemnly, reverently and gratefully acknowledged, as with one heart and one voice, by the whole American people…”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They wanted the freedom to worship God freely</a:t>
            </a:r>
          </a:p>
        </p:txBody>
      </p:sp>
      <p:pic>
        <p:nvPicPr>
          <p:cNvPr id="4" name="Content Placeholder 3" descr="pilgrims-hero-H.jpeg"/>
          <p:cNvPicPr>
            <a:picLocks noGrp="1" noChangeAspect="1"/>
          </p:cNvPicPr>
          <p:nvPr>
            <p:ph idx="1"/>
          </p:nvPr>
        </p:nvPicPr>
        <p:blipFill>
          <a:blip r:embed="rId2"/>
          <a:srcRect t="-34130" b="-34130"/>
          <a:stretch>
            <a:fillRect/>
          </a:stretch>
        </p:blipFill>
        <p:spPr>
          <a:xfrm>
            <a:off x="457200" y="1430338"/>
            <a:ext cx="8229600" cy="4525963"/>
          </a:xfrm>
          <a:effectLst>
            <a:outerShdw blurRad="50800" dist="215900" dir="2700000" algn="tl" rotWithShape="0">
              <a:srgbClr val="000000">
                <a:alpha val="43000"/>
              </a:srgbClr>
            </a:outerShdw>
            <a:softEdge rad="381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September 1620</a:t>
            </a:r>
          </a:p>
        </p:txBody>
      </p:sp>
      <p:pic>
        <p:nvPicPr>
          <p:cNvPr id="4" name="Content Placeholder 3" descr="Mayflower copy.jpg"/>
          <p:cNvPicPr>
            <a:picLocks noGrp="1" noChangeAspect="1"/>
          </p:cNvPicPr>
          <p:nvPr>
            <p:ph idx="1"/>
          </p:nvPr>
        </p:nvPicPr>
        <p:blipFill>
          <a:blip r:embed="rId2"/>
          <a:srcRect l="-10561" r="-10561"/>
          <a:stretch>
            <a:fillRect/>
          </a:stretch>
        </p:blipFill>
        <p:spPr>
          <a:effectLst>
            <a:outerShdw blurRad="50800" dist="254000" dir="2700000" algn="tl" rotWithShape="0">
              <a:srgbClr val="000000">
                <a:alpha val="43000"/>
              </a:srgbClr>
            </a:outerShdw>
            <a:softEdge rad="63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Pilgrims Sailed to America</a:t>
            </a:r>
          </a:p>
        </p:txBody>
      </p:sp>
      <p:pic>
        <p:nvPicPr>
          <p:cNvPr id="4" name="Content Placeholder 3" descr="mf_map_voyage.gif"/>
          <p:cNvPicPr>
            <a:picLocks noGrp="1" noChangeAspect="1"/>
          </p:cNvPicPr>
          <p:nvPr>
            <p:ph idx="1"/>
          </p:nvPr>
        </p:nvPicPr>
        <p:blipFill>
          <a:blip r:embed="rId2"/>
          <a:srcRect t="-2796" b="-2796"/>
          <a:stretch>
            <a:fillRect/>
          </a:stretch>
        </p:blipFill>
        <p:spPr>
          <a:effectLst>
            <a:outerShdw blurRad="50800" dist="279400" dir="2700000" algn="tl" rotWithShape="0">
              <a:srgbClr val="000000">
                <a:alpha val="43000"/>
              </a:srgbClr>
            </a:outerShdw>
            <a:softEdge rad="381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Mayflower</a:t>
            </a:r>
          </a:p>
        </p:txBody>
      </p:sp>
      <p:pic>
        <p:nvPicPr>
          <p:cNvPr id="4" name="Content Placeholder 3" descr="Mayflower-cropped.jpg"/>
          <p:cNvPicPr>
            <a:picLocks noGrp="1" noChangeAspect="1"/>
          </p:cNvPicPr>
          <p:nvPr>
            <p:ph idx="1"/>
          </p:nvPr>
        </p:nvPicPr>
        <p:blipFill>
          <a:blip r:embed="rId2"/>
          <a:srcRect l="-19017" r="-19017"/>
          <a:stretch>
            <a:fillRect/>
          </a:stretch>
        </p:blipFill>
        <p:spPr>
          <a:effectLst>
            <a:outerShdw blurRad="50800" dist="215900" dir="2700000" algn="tl" rotWithShape="0">
              <a:srgbClr val="000000">
                <a:alpha val="55000"/>
              </a:srgbClr>
            </a:outerShdw>
            <a:softEdge rad="381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Difficult Journey</a:t>
            </a:r>
          </a:p>
        </p:txBody>
      </p:sp>
      <p:pic>
        <p:nvPicPr>
          <p:cNvPr id="4" name="Content Placeholder 3" descr="mayflower.jpg"/>
          <p:cNvPicPr>
            <a:picLocks noGrp="1" noChangeAspect="1"/>
          </p:cNvPicPr>
          <p:nvPr>
            <p:ph idx="1"/>
          </p:nvPr>
        </p:nvPicPr>
        <p:blipFill>
          <a:blip r:embed="rId2"/>
          <a:srcRect l="-10773" r="-10773"/>
          <a:stretch>
            <a:fillRect/>
          </a:stretch>
        </p:blipFill>
        <p:spPr>
          <a:effectLst>
            <a:outerShdw blurRad="50800" dist="304800" dir="2700000" algn="tl" rotWithShape="0">
              <a:srgbClr val="000000">
                <a:alpha val="43000"/>
              </a:srgbClr>
            </a:outerShdw>
            <a:softEdge rad="508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The Pilgrims Landed in America November 11, 1620</a:t>
            </a:r>
          </a:p>
        </p:txBody>
      </p:sp>
      <p:pic>
        <p:nvPicPr>
          <p:cNvPr id="4" name="Content Placeholder 3" descr="The-Pilgrims-Landing,-Novem.jpg"/>
          <p:cNvPicPr>
            <a:picLocks noGrp="1" noChangeAspect="1"/>
          </p:cNvPicPr>
          <p:nvPr>
            <p:ph idx="1"/>
          </p:nvPr>
        </p:nvPicPr>
        <p:blipFill>
          <a:blip r:embed="rId2"/>
          <a:srcRect l="-10057" r="-10057"/>
          <a:stretch>
            <a:fillRect/>
          </a:stretch>
        </p:blipFill>
        <p:spPr>
          <a:effectLst>
            <a:outerShdw blurRad="50800" dist="215900" dir="2700000" algn="tl" rotWithShape="0">
              <a:srgbClr val="000000">
                <a:alpha val="43000"/>
              </a:srgbClr>
            </a:outerShdw>
            <a:softEdge rad="38100"/>
          </a:effectLst>
        </p:spPr>
      </p:pic>
    </p:spTree>
  </p:cSld>
  <p:clrMapOvr>
    <a:masterClrMapping/>
  </p:clrMapOvr>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257</TotalTime>
  <Words>207</Words>
  <Application>Microsoft Macintosh PowerPoint</Application>
  <PresentationFormat>On-screen Show (4:3)</PresentationFormat>
  <Paragraphs>32</Paragraphs>
  <Slides>32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Rockwell</vt:lpstr>
      <vt:lpstr>Office Theme</vt:lpstr>
      <vt:lpstr>Thanksgiving in America</vt:lpstr>
      <vt:lpstr>394 years ago the Pilgrims sailed to America</vt:lpstr>
      <vt:lpstr>They were in search of a new life</vt:lpstr>
      <vt:lpstr>They wanted the freedom to worship God freely</vt:lpstr>
      <vt:lpstr>September 1620</vt:lpstr>
      <vt:lpstr>The Pilgrims Sailed to America</vt:lpstr>
      <vt:lpstr>The Mayflower</vt:lpstr>
      <vt:lpstr>A Difficult Journey</vt:lpstr>
      <vt:lpstr>The Pilgrims Landed in America November 11, 1620</vt:lpstr>
      <vt:lpstr>The First Winter in America</vt:lpstr>
      <vt:lpstr>Pilgrims and Native Americans</vt:lpstr>
      <vt:lpstr>Pilgrims in America</vt:lpstr>
      <vt:lpstr>First Thanksgiving</vt:lpstr>
      <vt:lpstr>Three-day Celebration</vt:lpstr>
      <vt:lpstr>The Menu</vt:lpstr>
      <vt:lpstr>Turkey</vt:lpstr>
      <vt:lpstr>Deer</vt:lpstr>
      <vt:lpstr>Cod</vt:lpstr>
      <vt:lpstr>Lobster</vt:lpstr>
      <vt:lpstr>Clams and Mussels</vt:lpstr>
      <vt:lpstr>The Harvest</vt:lpstr>
      <vt:lpstr>Corn</vt:lpstr>
      <vt:lpstr>Walnuts</vt:lpstr>
      <vt:lpstr>Chestnuts</vt:lpstr>
      <vt:lpstr>Raspberries</vt:lpstr>
      <vt:lpstr>Strawberries</vt:lpstr>
      <vt:lpstr>Today in America</vt:lpstr>
      <vt:lpstr>Parades</vt:lpstr>
      <vt:lpstr>American Football</vt:lpstr>
      <vt:lpstr>The First Thanksgiving</vt:lpstr>
      <vt:lpstr>Abraham Lincoln’s Thanksgiving Day Proclamation of 1863</vt:lpstr>
      <vt:lpstr>PowerPoint Presentation</vt:lpstr>
    </vt:vector>
  </TitlesOfParts>
  <Company>Baret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Donald Baret</dc:creator>
  <cp:lastModifiedBy>Donald Baret</cp:lastModifiedBy>
  <cp:revision>10</cp:revision>
  <dcterms:created xsi:type="dcterms:W3CDTF">2014-11-16T19:43:25Z</dcterms:created>
  <dcterms:modified xsi:type="dcterms:W3CDTF">2019-06-29T14:17:23Z</dcterms:modified>
</cp:coreProperties>
</file>